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1" r:id="rId2"/>
    <p:sldId id="260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C1697-9444-B74D-BFB3-6F98FB8DCCE4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1271C-77E0-0A49-BE15-FED6AB847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87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1271C-77E0-0A49-BE15-FED6AB8474B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261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D6CE-9F3C-DA48-95E5-F9797CF76F2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2A-B33E-5C41-B62F-84DF5D208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0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D6CE-9F3C-DA48-95E5-F9797CF76F2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2A-B33E-5C41-B62F-84DF5D208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85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D6CE-9F3C-DA48-95E5-F9797CF76F2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2A-B33E-5C41-B62F-84DF5D208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52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D6CE-9F3C-DA48-95E5-F9797CF76F2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2A-B33E-5C41-B62F-84DF5D208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3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D6CE-9F3C-DA48-95E5-F9797CF76F2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2A-B33E-5C41-B62F-84DF5D208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8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D6CE-9F3C-DA48-95E5-F9797CF76F2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2A-B33E-5C41-B62F-84DF5D208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3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D6CE-9F3C-DA48-95E5-F9797CF76F2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2A-B33E-5C41-B62F-84DF5D208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0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D6CE-9F3C-DA48-95E5-F9797CF76F2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2A-B33E-5C41-B62F-84DF5D208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837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D6CE-9F3C-DA48-95E5-F9797CF76F2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2A-B33E-5C41-B62F-84DF5D208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15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D6CE-9F3C-DA48-95E5-F9797CF76F2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2A-B33E-5C41-B62F-84DF5D208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533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D6CE-9F3C-DA48-95E5-F9797CF76F2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2A-B33E-5C41-B62F-84DF5D208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66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AD6CE-9F3C-DA48-95E5-F9797CF76F2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6EA2A-B33E-5C41-B62F-84DF5D208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3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5D48361-B47B-43B1-A06F-EB836EE331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6950" y="1165195"/>
            <a:ext cx="6417033" cy="4525963"/>
          </a:xfrm>
        </p:spPr>
      </p:pic>
    </p:spTree>
    <p:extLst>
      <p:ext uri="{BB962C8B-B14F-4D97-AF65-F5344CB8AC3E}">
        <p14:creationId xmlns:p14="http://schemas.microsoft.com/office/powerpoint/2010/main" val="4034823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A26A625-6536-44DA-A886-0E60E81AFE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9787" y="969885"/>
            <a:ext cx="5524425" cy="4525963"/>
          </a:xfrm>
        </p:spPr>
      </p:pic>
    </p:spTree>
    <p:extLst>
      <p:ext uri="{BB962C8B-B14F-4D97-AF65-F5344CB8AC3E}">
        <p14:creationId xmlns:p14="http://schemas.microsoft.com/office/powerpoint/2010/main" val="3578706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 flipV="1">
            <a:off x="428850" y="4024869"/>
            <a:ext cx="7950228" cy="16496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Down Arrow Callout 21"/>
          <p:cNvSpPr/>
          <p:nvPr/>
        </p:nvSpPr>
        <p:spPr>
          <a:xfrm>
            <a:off x="-1" y="2022097"/>
            <a:ext cx="1636885" cy="1854317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DWI abnormal</a:t>
            </a:r>
          </a:p>
          <a:p>
            <a:pPr algn="ctr"/>
            <a:r>
              <a:rPr lang="en-US" dirty="0"/>
              <a:t>(hyperintense) 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2758" y="4054649"/>
            <a:ext cx="824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 </a:t>
            </a:r>
            <a:r>
              <a:rPr lang="en-US" dirty="0" err="1"/>
              <a:t>hrs</a:t>
            </a:r>
            <a:r>
              <a:rPr lang="en-US" dirty="0"/>
              <a:t> 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362874" y="3628980"/>
            <a:ext cx="0" cy="659820"/>
          </a:xfrm>
          <a:prstGeom prst="line">
            <a:avLst/>
          </a:prstGeom>
          <a:ln w="57150" cmpd="sng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31954" y="4222820"/>
            <a:ext cx="453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HII</a:t>
            </a:r>
          </a:p>
        </p:txBody>
      </p:sp>
      <p:sp>
        <p:nvSpPr>
          <p:cNvPr id="28" name="Down Arrow Callout 27"/>
          <p:cNvSpPr/>
          <p:nvPr/>
        </p:nvSpPr>
        <p:spPr>
          <a:xfrm>
            <a:off x="1703721" y="1583563"/>
            <a:ext cx="1579496" cy="2325839"/>
          </a:xfrm>
          <a:prstGeom prst="downArrowCallout">
            <a:avLst>
              <a:gd name="adj1" fmla="val 25000"/>
              <a:gd name="adj2" fmla="val 25000"/>
              <a:gd name="adj3" fmla="val 15829"/>
              <a:gd name="adj4" fmla="val 8497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DWI abnormal (hyperintense)  </a:t>
            </a:r>
          </a:p>
          <a:p>
            <a:pPr algn="ctr"/>
            <a:r>
              <a:rPr lang="en-US" dirty="0"/>
              <a:t>T1/T2 Normal</a:t>
            </a:r>
          </a:p>
          <a:p>
            <a:pPr algn="ctr"/>
            <a:r>
              <a:rPr lang="en-US" dirty="0"/>
              <a:t>MRS lactate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endParaRPr lang="en-US" dirty="0"/>
          </a:p>
          <a:p>
            <a:pPr algn="ctr"/>
            <a:r>
              <a:rPr lang="en-US" dirty="0"/>
              <a:t>NAA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834814" y="4022383"/>
            <a:ext cx="956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1-2 days</a:t>
            </a:r>
          </a:p>
        </p:txBody>
      </p:sp>
      <p:sp>
        <p:nvSpPr>
          <p:cNvPr id="30" name="Down Arrow Callout 29"/>
          <p:cNvSpPr/>
          <p:nvPr/>
        </p:nvSpPr>
        <p:spPr>
          <a:xfrm>
            <a:off x="3356240" y="1550576"/>
            <a:ext cx="1719353" cy="2325840"/>
          </a:xfrm>
          <a:prstGeom prst="downArrowCallout">
            <a:avLst>
              <a:gd name="adj1" fmla="val 25000"/>
              <a:gd name="adj2" fmla="val 25000"/>
              <a:gd name="adj3" fmla="val 17092"/>
              <a:gd name="adj4" fmla="val 8497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DWI abnormal (hyperintense) </a:t>
            </a:r>
          </a:p>
          <a:p>
            <a:pPr algn="ctr"/>
            <a:r>
              <a:rPr lang="en-US" dirty="0"/>
              <a:t>T1/T2 abnormal </a:t>
            </a:r>
          </a:p>
          <a:p>
            <a:pPr algn="ctr"/>
            <a:r>
              <a:rPr lang="en-US" dirty="0"/>
              <a:t>MRS: lactate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endParaRPr lang="en-US" dirty="0"/>
          </a:p>
          <a:p>
            <a:pPr algn="ctr"/>
            <a:r>
              <a:rPr lang="en-US" dirty="0"/>
              <a:t>NAA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768593" y="4026325"/>
            <a:ext cx="956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4-7 days</a:t>
            </a:r>
          </a:p>
        </p:txBody>
      </p:sp>
      <p:sp>
        <p:nvSpPr>
          <p:cNvPr id="32" name="Down Arrow Callout 31"/>
          <p:cNvSpPr/>
          <p:nvPr/>
        </p:nvSpPr>
        <p:spPr>
          <a:xfrm>
            <a:off x="5144875" y="1550576"/>
            <a:ext cx="1760935" cy="2325836"/>
          </a:xfrm>
          <a:prstGeom prst="downArrowCallout">
            <a:avLst>
              <a:gd name="adj1" fmla="val 25000"/>
              <a:gd name="adj2" fmla="val 25000"/>
              <a:gd name="adj3" fmla="val 17092"/>
              <a:gd name="adj4" fmla="val 8497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DWI (pseudo-normalizes) </a:t>
            </a:r>
          </a:p>
          <a:p>
            <a:pPr algn="ctr"/>
            <a:r>
              <a:rPr lang="en-US" dirty="0"/>
              <a:t>T1/T2 abnormal </a:t>
            </a:r>
          </a:p>
          <a:p>
            <a:pPr algn="ctr"/>
            <a:r>
              <a:rPr lang="en-US" dirty="0"/>
              <a:t>MRS lactate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endParaRPr lang="en-US" dirty="0">
              <a:sym typeface="Wingdings"/>
            </a:endParaRPr>
          </a:p>
          <a:p>
            <a:pPr algn="ctr"/>
            <a:r>
              <a:rPr lang="en-US" dirty="0"/>
              <a:t>NAA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en-US" dirty="0"/>
          </a:p>
        </p:txBody>
      </p:sp>
      <p:sp>
        <p:nvSpPr>
          <p:cNvPr id="33" name="Down Arrow Callout 32"/>
          <p:cNvSpPr/>
          <p:nvPr/>
        </p:nvSpPr>
        <p:spPr>
          <a:xfrm>
            <a:off x="6991805" y="1204171"/>
            <a:ext cx="1804746" cy="2688739"/>
          </a:xfrm>
          <a:prstGeom prst="downArrowCallout">
            <a:avLst>
              <a:gd name="adj1" fmla="val 26828"/>
              <a:gd name="adj2" fmla="val 25000"/>
              <a:gd name="adj3" fmla="val 17092"/>
              <a:gd name="adj4" fmla="val 8497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DWI pseudo-normalizes) </a:t>
            </a:r>
          </a:p>
          <a:p>
            <a:pPr algn="ctr"/>
            <a:r>
              <a:rPr lang="en-US" dirty="0"/>
              <a:t>T1/T2 abnormal, progressive white matter damage </a:t>
            </a:r>
          </a:p>
          <a:p>
            <a:pPr algn="ctr"/>
            <a:r>
              <a:rPr lang="en-US" dirty="0"/>
              <a:t>MRS lactate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endParaRPr lang="en-US" dirty="0"/>
          </a:p>
          <a:p>
            <a:pPr algn="ctr"/>
            <a:r>
              <a:rPr lang="en-US" dirty="0"/>
              <a:t>NAA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388980" y="4017714"/>
            <a:ext cx="119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7-10 days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170359" y="4001921"/>
            <a:ext cx="119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&gt; 10 days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743205" y="5851985"/>
            <a:ext cx="3964112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Figure (3)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422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2112</TotalTime>
  <Words>81</Words>
  <Application>Microsoft Office PowerPoint</Application>
  <PresentationFormat>On-screen Show (4:3)</PresentationFormat>
  <Paragraphs>26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Figures and Tables  JICNA – 2016 </dc:title>
  <dc:creator>Fatima Yousif Ismail</dc:creator>
  <cp:lastModifiedBy>Biju Hameed</cp:lastModifiedBy>
  <cp:revision>25</cp:revision>
  <dcterms:created xsi:type="dcterms:W3CDTF">2016-09-23T18:52:59Z</dcterms:created>
  <dcterms:modified xsi:type="dcterms:W3CDTF">2017-10-01T12:33:08Z</dcterms:modified>
</cp:coreProperties>
</file>